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2" r:id="rId2"/>
  </p:sldMasterIdLst>
  <p:sldIdLst>
    <p:sldId id="268" r:id="rId3"/>
    <p:sldId id="257" r:id="rId4"/>
    <p:sldId id="258" r:id="rId5"/>
    <p:sldId id="260" r:id="rId6"/>
    <p:sldId id="261" r:id="rId7"/>
    <p:sldId id="262" r:id="rId8"/>
    <p:sldId id="265" r:id="rId9"/>
    <p:sldId id="266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293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74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76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79" y="182879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95E4AE3-7742-40D9-98B4-DE30275DC600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1E7046-EB6F-4E59-B7CB-0C82A86AD61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3733800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8926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EE0139-22DA-4A71-A1E5-6FBE845806F1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A80B29-DE20-4582-A00F-F732FD08AA80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53342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lang="en-US" sz="6000" b="1" kern="1200" cap="all" baseline="0" dirty="0">
                <a:ln w="15875">
                  <a:solidFill>
                    <a:schemeClr val="bg1"/>
                  </a:solidFill>
                </a:ln>
                <a:solidFill>
                  <a:schemeClr val="accent1"/>
                </a:solidFill>
                <a:effectLst>
                  <a:outerShdw dist="38100" dir="2700000" algn="tl" rotWithShape="0">
                    <a:schemeClr val="accent1"/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0729EC5-077A-4C47-8D17-B2C6D78A285B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259BEE-D13B-45AB-8486-F0A2FF0AD68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2262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985C92-324E-4293-8ED9-3E7725599163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72D034D-4258-4418-A7D1-DEB1ACB4079A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502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1EF6BD-D100-4B69-B186-9681942ED582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AEB370-89AE-4987-9116-7C57E64C08C7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9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27FADE7-4971-4258-BD56-EB590B7219AC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4900A9-4C1C-4C33-9E4B-7C56B1D09C48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23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AB74E9-D53E-4475-9901-B957144D9B1F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F10B3-1E6B-4C69-8AB4-08383790706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972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31467F-1AEC-4798-AE63-6D51E621DAC4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3EA646-3691-4F18-B0FE-A8BB6A5BB08F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490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4134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8782F45-7E50-4E05-AEDB-AE748F6A426E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0DE547-209B-4A47-9C09-2E74384BEE23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5129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6467D8-FE65-45F1-B8DF-C35711BBFF4E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7AEB41-EFD0-4398-8831-B3CCD7C36B33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416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EFC3FA-85DD-40A9-8FED-15E556A67B3D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F3497AD-B0AE-400C-8CBF-618FCCF5BF1E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99550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4EE54C-2724-4C9C-9ABB-C681B522FC3C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8076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4020408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22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85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62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851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7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1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9283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716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2880" y="182880"/>
            <a:ext cx="8778240" cy="649224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2057400"/>
            <a:ext cx="7404653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6223829"/>
            <a:ext cx="17468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DEC4EE-22B8-4292-9E91-BA1D9D3E8AA8}" type="datetimeFigureOut">
              <a:rPr kumimoji="0" 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25.09.2022</a:t>
            </a:fld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6223829"/>
            <a:ext cx="35383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6223829"/>
            <a:ext cx="12796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A3863C-60A9-4469-BDB2-A4F4430AFBEB}" type="slidenum">
              <a:rPr kumimoji="0" lang="ru-RU" altLang="ru-RU" sz="1000" b="0" i="0" u="none" strike="noStrike" kern="1200" cap="none" spc="0" normalizeH="0" baseline="0" noProof="0" smtClean="0">
                <a:ln>
                  <a:noFill/>
                </a:ln>
                <a:solidFill>
                  <a:srgbClr val="DF53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000" b="0" i="0" u="none" strike="noStrike" kern="1200" cap="none" spc="0" normalizeH="0" baseline="0" noProof="0">
              <a:ln>
                <a:noFill/>
              </a:ln>
              <a:solidFill>
                <a:srgbClr val="DF53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8208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2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30.userapi.com/impg/ZPve78mkdetF055BGXf83NiIN_D8JsESX5GxIg/2bT6-48H6Cg.jpg?size=1280x733&amp;quality=95&amp;sign=1b44680c8a8ab331b1e60364c9470cd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18"/>
          <a:stretch/>
        </p:blipFill>
        <p:spPr bwMode="auto">
          <a:xfrm>
            <a:off x="323528" y="836712"/>
            <a:ext cx="8502025" cy="155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30.userapi.com/impg/ZPve78mkdetF055BGXf83NiIN_D8JsESX5GxIg/2bT6-48H6Cg.jpg?size=1280x733&amp;quality=95&amp;sign=1b44680c8a8ab331b1e60364c9470cd1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67" t="2647" r="5761" b="69234"/>
          <a:stretch/>
        </p:blipFill>
        <p:spPr bwMode="auto">
          <a:xfrm>
            <a:off x="2630324" y="2276872"/>
            <a:ext cx="3888432" cy="397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80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612845"/>
            <a:ext cx="885698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9.Устройство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лучше проводить во время вашего отпуска, так как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первую неделю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ребенок находится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определенное время в детском саду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 это регулирует воспитатель по мере наблюдения за малышом);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10.В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адаптации прислушивайтесь к советам и просьбам персонала;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11.В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приспособления к новым условиям нужно тщательно наблюдать за изменениями в состоянии здоровья малыша и своевременно сообщать о них работникам детского сада;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12.В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период адаптации малыш особенно нуждается в теплом, ласковом обращении с ним.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13.Будьте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внимательны к малышу, заботливы и терпеливы;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14.Дома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необходимо поддерживать спокойную обстановку, не перегружайте впечатлениями, не принимайте и не посещайте гостей, не покупайте новым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игрушек;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4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&amp;Dcy;&amp;lcy;&amp;yacy; &amp;rcy;&amp;ocy;&amp;dcy;&amp;icy;&amp;tcy;&amp;iecy;&amp;lcy;&amp;iecy;&amp;jcy; - &amp;dcy;&amp;iecy;&amp;tcy;&amp;scy;&amp;kcy;&amp;icy;&amp;jcy; &amp;scy;&amp;acy;&amp;dcy; 26 &quot;&amp;Vcy;&amp;iecy;&amp;scy;&amp;ncy;&amp;acy;&quot; &amp;gcy;&amp;ocy;&amp;rcy;&amp;ocy;&amp;dcy;&amp;acy; &amp;Ncy;&amp;ocy;&amp;vcy;&amp;ocy;&amp;shcy;&amp;acy;&amp;khcy;&amp;tcy;&amp;icy;&amp;ncy;&amp;scy;&amp;kcy;&amp;acy;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1" t="4489" r="4522" b="5172"/>
          <a:stretch/>
        </p:blipFill>
        <p:spPr bwMode="auto">
          <a:xfrm>
            <a:off x="1195754" y="661182"/>
            <a:ext cx="6907237" cy="51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6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64704"/>
            <a:ext cx="42484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Зачем идти ребенку в детский сад? В детском саду ребенок имеет возможность общаться со сверстниками. Ребенок приобретает навыки общения с взрослыми.. В детском саду ребенок знакомится с определенными правилами и учится соблюдать их. Ребенок получает возможность интеллектуального и физического развития.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322522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67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87624" y="496705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Чтобы детский сад действительно оказался приятным и полезным местом для Вашего ребенка, нужно хорошо подумать и понять, для чего именно он нужен Вам и вашему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ребенку.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ЗАЧЕМ МОЙ РЕБЕНОК ИДЕТ В ДЕТСКИЙ САД?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170286" cy="2952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27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91072" y="63795"/>
            <a:ext cx="83529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Длительность и течение адаптации зависит от многих факторов: 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1.Особенностей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высшей нервной деятельности (темперамента);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2.Состояния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здоровья;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.Разницы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обстановке, в которой ребенок находился дома, и той, в которой находится в детском саду;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.Условий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дошкольном учреждении;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.Поведения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эмоционального состояния взрослых (тревожность, негативизм к детскому саду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…);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.Слишком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сильная зависимость ребенка от мамы; 7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.Нежелание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взрослых давать большую самостоятельность малышу;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.Воспитание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ребенка в духу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вседозволенности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740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095328" y="-171400"/>
            <a:ext cx="6048672" cy="729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357188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Любая адаптация идет на двух уровнях – на физиологическом и психологическом.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физиологическом уровне малышу надо привыкнуть: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новому режиму, новым нагрузкам (необходимо сидеть, слушать, выполнять поручения);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необходимости самоограничений;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невозможности уединения (постоянно приходится быть на виду);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новой пище, новым помещениям и т.д.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психологическом уровне малышу предстоит привыкнуть: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1825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отсутствию значимого взрослого (мамы, папы);</a:t>
            </a:r>
          </a:p>
          <a:p>
            <a:pPr marL="342900" lvl="0" indent="-342900" algn="ctr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большому количеству новых людей и необходимости с ними взаимодействовать;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необходимости отстаивать свое личное пространство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3096344" cy="314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9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3003" y="332656"/>
            <a:ext cx="896448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Физиологическая адаптация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будет зависеть от общего физического состояния ребенка, образа жизни и т.д.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Первый раз ребенка следует приводить в детский сад после завтрака, когда многие дети уже в группе. В этом случае не придется быть свидетелем слез при расставании с</a:t>
            </a: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родителями других детей. В этот день малыша следует оставлять в группе не более часа. (Если маме разрешили находиться в группе, она не должна подменять собой </a:t>
            </a:r>
          </a:p>
          <a:p>
            <a:pPr lvl="0" indent="447675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воспитателя – развлекать детей, читать им книжки, организовывать игру).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" t="27929" r="11637" b="10995"/>
          <a:stretch/>
        </p:blipFill>
        <p:spPr bwMode="auto">
          <a:xfrm>
            <a:off x="1907704" y="3717032"/>
            <a:ext cx="5090615" cy="2879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658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572194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успешной адаптации малыша в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группе детского сада:</a:t>
            </a:r>
          </a:p>
          <a:p>
            <a:pPr marL="285750" indent="-285750" algn="ctr">
              <a:buFont typeface="Wingdings" pitchFamily="2" charset="2"/>
              <a:buChar char="ü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Нормальный сон (засыпает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обычно, по ночам не просыпается, не плачет, не разговаривает во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Хороший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аппетит;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поведение, дома ведет себя обычно – не цепляется за маму, не бегает, не капризничает и т.п.;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Нормальное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настроение, легко просыпается утром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Желание идти в детский сад. </a:t>
            </a:r>
          </a:p>
        </p:txBody>
      </p:sp>
      <p:pic>
        <p:nvPicPr>
          <p:cNvPr id="8198" name="Picture 6" descr="&amp;Pcy;&amp;iecy;&amp;rcy;&amp;scy;&amp;ocy;&amp;ncy;&amp;acy;&amp;lcy;&amp;softcy;&amp;ncy;&amp;ycy;&amp;jcy; &amp;scy;&amp;acy;&amp;jcy;&amp;tcy; - &amp;Kcy;&amp;ocy;&amp;ncy;&amp;scy;&amp;ucy;&amp;lcy;&amp;softcy;&amp;tcy;&amp;acy;&amp;tscy;&amp;icy;&amp;icy; &amp;dcy;&amp;lcy;&amp;yacy; &amp;rcy;&amp;ocy;&amp;dcy;&amp;icy;&amp;tcy;&amp;iecy;&amp;lcy;&amp;iecy;&amp;j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00808"/>
            <a:ext cx="374441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7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779912" y="33265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Признаки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дезадаптации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сна, плохо засыпает, часто просыпается по ночам, разговаривает во сне, много ворочается, чаще встает по ночам на горшок или начинает писаться в кровати;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Нарушение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аппетита, отказывается от еды, ест мало, жалуется на боли в животе; Появление вялости, капризности; 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Появление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агрессивности, часто меняется настроение; Ребенок стал чаще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болеть.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&amp;Acy;&amp;dcy;&amp;acy;&amp;pcy;&amp;tcy;&amp;acy;&amp;tscy;&amp;icy;&amp;yacy; &amp;kcy; &amp;dcy;&amp;iecy;&amp;tcy;&amp;scy;&amp;kcy;&amp;ocy;&amp;mcy;&amp;ucy; &amp;scy;&amp;acy;&amp;dcy;&amp;u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2809875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1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260648"/>
            <a:ext cx="903649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подготовить ребенка к посещению детского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сада.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1.Увеличьте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круг общения вашего малыша с взрослыми и детьми.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2.Заранее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знакомьте ребенка с детским садом.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Приблизите домашний режим питания к детсадовскому. Переходите на новый режим питания постепенно, чтобы перемены были не слишком ощутимы.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4.Помните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 в первый месяц посещения детского сада пребывание в группе будет увеличиваться постепенно, на 2–3 часа.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Заранее подготовьте детский гардероб. 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6.Старайтесь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общаться с воспитателями доброжелательно, избегайте конфликтов по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пустякам.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Обеспечьте малышу эмоциональную стабильность утром Выберите в семье гаранта позитивного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расставания.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8.Разработайте позитивную нотку 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улыбнитесь друг другу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пожатие руки, поцелуй в нос,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или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простое: «Пока, скоро увидимся!».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Пока, скоро увидимся!». Малыши очень чувствуют эмоциональное состояние близких для них взрослых. Ваше спокойствие, уверенность говорят малышу, что все в порядке и можно смело отправляться в группу и наоборот – ваша тревога передается ребенку, даже если реальной причины для него нет.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2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1_Базис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446C221D-F63F-4DD8-B509-CFE168687BF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Основа</Template>
  <TotalTime>477</TotalTime>
  <Words>747</Words>
  <Application>Microsoft Office PowerPoint</Application>
  <PresentationFormat>Экран (4:3)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Corbel</vt:lpstr>
      <vt:lpstr>Times New Roman</vt:lpstr>
      <vt:lpstr>Wingdings</vt:lpstr>
      <vt:lpstr>Базис</vt:lpstr>
      <vt:lpstr>1_Базис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таня</dc:creator>
  <cp:lastModifiedBy>дол</cp:lastModifiedBy>
  <cp:revision>25</cp:revision>
  <dcterms:created xsi:type="dcterms:W3CDTF">2015-04-19T00:30:44Z</dcterms:created>
  <dcterms:modified xsi:type="dcterms:W3CDTF">2022-09-25T11:44:47Z</dcterms:modified>
</cp:coreProperties>
</file>